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7"/>
  </p:notesMasterIdLst>
  <p:sldIdLst>
    <p:sldId id="332" r:id="rId2"/>
    <p:sldId id="337" r:id="rId3"/>
    <p:sldId id="336" r:id="rId4"/>
    <p:sldId id="348" r:id="rId5"/>
    <p:sldId id="350" r:id="rId6"/>
  </p:sldIdLst>
  <p:sldSz cx="12192000" cy="6858000"/>
  <p:notesSz cx="6858000" cy="9144000"/>
  <p:embeddedFontLst>
    <p:embeddedFont>
      <p:font typeface="210 네버랜드 B" panose="02020603020101020101" pitchFamily="18" charset="-127"/>
      <p:regular r:id="rId8"/>
    </p:embeddedFont>
    <p:embeddedFont>
      <p:font typeface="Segoe UI Black" panose="020B0A02040204020203" pitchFamily="34" charset="0"/>
      <p:bold r:id="rId9"/>
      <p:boldItalic r:id="rId10"/>
    </p:embeddedFont>
    <p:embeddedFont>
      <p:font typeface="맑은 고딕" panose="020B0503020000020004" pitchFamily="50" charset="-127"/>
      <p:regular r:id="rId11"/>
      <p:bold r:id="rId12"/>
    </p:embeddedFont>
    <p:embeddedFont>
      <p:font typeface="스웨거 TTF" panose="020B0600000101010101" pitchFamily="50" charset="-127"/>
      <p:regular r:id="rId13"/>
    </p:embeddedFont>
    <p:embeddedFont>
      <p:font typeface="에스코어 드림 9 Black" panose="020B0A03030302020204" pitchFamily="34" charset="-127"/>
      <p:bold r:id="rId1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B71"/>
    <a:srgbClr val="91DE59"/>
    <a:srgbClr val="FFFFFF"/>
    <a:srgbClr val="EDB200"/>
    <a:srgbClr val="F8C339"/>
    <a:srgbClr val="E4AC00"/>
    <a:srgbClr val="1988D8"/>
    <a:srgbClr val="07DBB9"/>
    <a:srgbClr val="FF908A"/>
    <a:srgbClr val="00C1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8892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14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jpeg>
</file>

<file path=ppt/media/image10.png>
</file>

<file path=ppt/media/image1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BFF370-D599-4FA4-8720-C0DC935A8416}" type="datetimeFigureOut">
              <a:rPr lang="ko-KR" altLang="en-US" smtClean="0"/>
              <a:t>2021-10-01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AFF231-5399-4060-B9F9-8CF2DC7734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25636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D6EE-D872-4BE2-BFCB-9F80D8FCC086}" type="datetimeFigureOut">
              <a:rPr lang="ko-KR" altLang="en-US" smtClean="0"/>
              <a:t>2021-10-01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7E5DB-9B46-4FF1-AF90-E3B6E9950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71177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D6EE-D872-4BE2-BFCB-9F80D8FCC086}" type="datetimeFigureOut">
              <a:rPr lang="ko-KR" altLang="en-US" smtClean="0"/>
              <a:t>2021-10-01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7E5DB-9B46-4FF1-AF90-E3B6E9950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62407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D6EE-D872-4BE2-BFCB-9F80D8FCC086}" type="datetimeFigureOut">
              <a:rPr lang="ko-KR" altLang="en-US" smtClean="0"/>
              <a:t>2021-10-01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7E5DB-9B46-4FF1-AF90-E3B6E9950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93592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D6EE-D872-4BE2-BFCB-9F80D8FCC086}" type="datetimeFigureOut">
              <a:rPr lang="ko-KR" altLang="en-US" smtClean="0"/>
              <a:t>2021-10-01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7E5DB-9B46-4FF1-AF90-E3B6E9950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92221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D6EE-D872-4BE2-BFCB-9F80D8FCC086}" type="datetimeFigureOut">
              <a:rPr lang="ko-KR" altLang="en-US" smtClean="0"/>
              <a:t>2021-10-01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7E5DB-9B46-4FF1-AF90-E3B6E9950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7092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D6EE-D872-4BE2-BFCB-9F80D8FCC086}" type="datetimeFigureOut">
              <a:rPr lang="ko-KR" altLang="en-US" smtClean="0"/>
              <a:t>2021-10-01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7E5DB-9B46-4FF1-AF90-E3B6E9950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2590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D6EE-D872-4BE2-BFCB-9F80D8FCC086}" type="datetimeFigureOut">
              <a:rPr lang="ko-KR" altLang="en-US" smtClean="0"/>
              <a:t>2021-10-01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7E5DB-9B46-4FF1-AF90-E3B6E9950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2773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D6EE-D872-4BE2-BFCB-9F80D8FCC086}" type="datetimeFigureOut">
              <a:rPr lang="ko-KR" altLang="en-US" smtClean="0"/>
              <a:t>2021-10-01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7E5DB-9B46-4FF1-AF90-E3B6E9950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85573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D6EE-D872-4BE2-BFCB-9F80D8FCC086}" type="datetimeFigureOut">
              <a:rPr lang="ko-KR" altLang="en-US" smtClean="0"/>
              <a:t>2021-10-01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7E5DB-9B46-4FF1-AF90-E3B6E9950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98990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D6EE-D872-4BE2-BFCB-9F80D8FCC086}" type="datetimeFigureOut">
              <a:rPr lang="ko-KR" altLang="en-US" smtClean="0"/>
              <a:t>2021-10-01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7E5DB-9B46-4FF1-AF90-E3B6E9950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08863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D6EE-D872-4BE2-BFCB-9F80D8FCC086}" type="datetimeFigureOut">
              <a:rPr lang="ko-KR" altLang="en-US" smtClean="0"/>
              <a:t>2021-10-01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7E5DB-9B46-4FF1-AF90-E3B6E9950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3636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0FD6EE-D872-4BE2-BFCB-9F80D8FCC086}" type="datetimeFigureOut">
              <a:rPr lang="ko-KR" altLang="en-US" smtClean="0"/>
              <a:t>2021-10-01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C7E5DB-9B46-4FF1-AF90-E3B6E9950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5409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67FC902-DE6A-4D1C-8517-E2A8BF50929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733F00A-29ED-4815-99D7-FE9FF3C8A43B}"/>
              </a:ext>
            </a:extLst>
          </p:cNvPr>
          <p:cNvSpPr txBox="1"/>
          <p:nvPr/>
        </p:nvSpPr>
        <p:spPr>
          <a:xfrm>
            <a:off x="298579" y="513752"/>
            <a:ext cx="759160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>
                <a:solidFill>
                  <a:schemeClr val="bg1"/>
                </a:solidFill>
                <a:latin typeface="210 네버랜드 B" panose="02020603020101020101" pitchFamily="18" charset="-127"/>
                <a:ea typeface="210 네버랜드 B" panose="02020603020101020101" pitchFamily="18" charset="-127"/>
              </a:rPr>
              <a:t>ToDay’s </a:t>
            </a:r>
            <a:r>
              <a:rPr lang="en-US" altLang="ko-KR" sz="6600">
                <a:solidFill>
                  <a:schemeClr val="accent6">
                    <a:lumMod val="60000"/>
                    <a:lumOff val="40000"/>
                  </a:schemeClr>
                </a:solidFill>
                <a:latin typeface="210 네버랜드 B" panose="02020603020101020101" pitchFamily="18" charset="-127"/>
                <a:ea typeface="210 네버랜드 B" panose="02020603020101020101" pitchFamily="18" charset="-127"/>
              </a:rPr>
              <a:t>TODO</a:t>
            </a:r>
            <a:endParaRPr lang="ko-KR" altLang="en-US" sz="5400">
              <a:solidFill>
                <a:schemeClr val="accent6">
                  <a:lumMod val="60000"/>
                  <a:lumOff val="40000"/>
                </a:schemeClr>
              </a:solidFill>
              <a:latin typeface="210 네버랜드 B" panose="02020603020101020101" pitchFamily="18" charset="-127"/>
              <a:ea typeface="210 네버랜드 B" panose="02020603020101020101" pitchFamily="18" charset="-127"/>
            </a:endParaRPr>
          </a:p>
        </p:txBody>
      </p:sp>
      <p:sp>
        <p:nvSpPr>
          <p:cNvPr id="7" name="TextBox 46">
            <a:extLst>
              <a:ext uri="{FF2B5EF4-FFF2-40B4-BE49-F238E27FC236}">
                <a16:creationId xmlns:a16="http://schemas.microsoft.com/office/drawing/2014/main" id="{CF01FE03-39EA-45D3-9269-F8979572F0E1}"/>
              </a:ext>
            </a:extLst>
          </p:cNvPr>
          <p:cNvSpPr txBox="1"/>
          <p:nvPr/>
        </p:nvSpPr>
        <p:spPr>
          <a:xfrm rot="16200000">
            <a:off x="11678105" y="6295002"/>
            <a:ext cx="6276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iOS </a:t>
            </a:r>
            <a:endParaRPr lang="ko-KR" altLang="en-US" sz="2000">
              <a:solidFill>
                <a:schemeClr val="bg1"/>
              </a:solidFill>
              <a:latin typeface="Segoe UI Black" panose="020B0A02040204020203" pitchFamily="34" charset="0"/>
              <a:ea typeface="Noto Sans KR Black" panose="020B0A00000000000000" pitchFamily="34" charset="-127"/>
            </a:endParaRPr>
          </a:p>
        </p:txBody>
      </p:sp>
      <p:sp>
        <p:nvSpPr>
          <p:cNvPr id="9" name="TextBox 46">
            <a:extLst>
              <a:ext uri="{FF2B5EF4-FFF2-40B4-BE49-F238E27FC236}">
                <a16:creationId xmlns:a16="http://schemas.microsoft.com/office/drawing/2014/main" id="{8D6134CB-C448-4833-B80E-AF80AD32A554}"/>
              </a:ext>
            </a:extLst>
          </p:cNvPr>
          <p:cNvSpPr txBox="1"/>
          <p:nvPr/>
        </p:nvSpPr>
        <p:spPr>
          <a:xfrm>
            <a:off x="5058842" y="1547236"/>
            <a:ext cx="19814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40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TEAM PROJECT</a:t>
            </a:r>
          </a:p>
        </p:txBody>
      </p:sp>
      <p:sp>
        <p:nvSpPr>
          <p:cNvPr id="10" name="TextBox 46">
            <a:extLst>
              <a:ext uri="{FF2B5EF4-FFF2-40B4-BE49-F238E27FC236}">
                <a16:creationId xmlns:a16="http://schemas.microsoft.com/office/drawing/2014/main" id="{CE4C8798-FA8F-43BC-AB86-9D1D8E93EDDF}"/>
              </a:ext>
            </a:extLst>
          </p:cNvPr>
          <p:cNvSpPr txBox="1"/>
          <p:nvPr/>
        </p:nvSpPr>
        <p:spPr>
          <a:xfrm>
            <a:off x="298579" y="4889911"/>
            <a:ext cx="401724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5400">
                <a:solidFill>
                  <a:schemeClr val="bg1"/>
                </a:solidFill>
                <a:latin typeface="210 네버랜드 B" panose="02020603020101020101" pitchFamily="18" charset="-127"/>
                <a:ea typeface="210 네버랜드 B" panose="02020603020101020101" pitchFamily="18" charset="-127"/>
              </a:rPr>
              <a:t>앱 출시일 </a:t>
            </a:r>
            <a:r>
              <a:rPr lang="en-US" altLang="ko-KR" sz="4400">
                <a:solidFill>
                  <a:schemeClr val="bg1"/>
                </a:solidFill>
                <a:latin typeface="210 네버랜드 B" panose="02020603020101020101" pitchFamily="18" charset="-127"/>
                <a:ea typeface="210 네버랜드 B" panose="02020603020101020101" pitchFamily="18" charset="-127"/>
              </a:rPr>
              <a:t>2021.09.30</a:t>
            </a:r>
            <a:r>
              <a:rPr lang="ko-KR" altLang="en-US" sz="5400">
                <a:solidFill>
                  <a:schemeClr val="bg1"/>
                </a:solidFill>
                <a:latin typeface="210 네버랜드 B" panose="02020603020101020101" pitchFamily="18" charset="-127"/>
                <a:ea typeface="210 네버랜드 B" panose="02020603020101020101" pitchFamily="18" charset="-127"/>
              </a:rPr>
              <a:t> </a:t>
            </a:r>
            <a:endParaRPr lang="en-US" altLang="ko-KR" sz="5400">
              <a:solidFill>
                <a:schemeClr val="bg1"/>
              </a:solidFill>
              <a:latin typeface="210 네버랜드 B" panose="02020603020101020101" pitchFamily="18" charset="-127"/>
              <a:ea typeface="210 네버랜드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494674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1">
            <a:extLst>
              <a:ext uri="{FF2B5EF4-FFF2-40B4-BE49-F238E27FC236}">
                <a16:creationId xmlns:a16="http://schemas.microsoft.com/office/drawing/2014/main" id="{70392916-738C-49B9-BE59-D614869857F7}"/>
              </a:ext>
            </a:extLst>
          </p:cNvPr>
          <p:cNvSpPr txBox="1"/>
          <p:nvPr/>
        </p:nvSpPr>
        <p:spPr>
          <a:xfrm>
            <a:off x="731241" y="1157681"/>
            <a:ext cx="3949816" cy="5083728"/>
          </a:xfrm>
          <a:prstGeom prst="rect">
            <a:avLst/>
          </a:prstGeom>
          <a:noFill/>
          <a:ln w="25400" cmpd="dbl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99F841-7723-4BFE-98A4-C55DDC5BC553}"/>
              </a:ext>
            </a:extLst>
          </p:cNvPr>
          <p:cNvSpPr txBox="1"/>
          <p:nvPr/>
        </p:nvSpPr>
        <p:spPr>
          <a:xfrm>
            <a:off x="184558" y="494950"/>
            <a:ext cx="11811699" cy="6165909"/>
          </a:xfrm>
          <a:prstGeom prst="rect">
            <a:avLst/>
          </a:prstGeom>
          <a:noFill/>
          <a:ln w="76200" cmpd="thickThin"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2E8BD3-9517-4E19-97A9-8055568353B3}"/>
              </a:ext>
            </a:extLst>
          </p:cNvPr>
          <p:cNvSpPr txBox="1"/>
          <p:nvPr/>
        </p:nvSpPr>
        <p:spPr>
          <a:xfrm>
            <a:off x="1065402" y="264117"/>
            <a:ext cx="1937857" cy="461665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목차 및 소개</a:t>
            </a:r>
            <a:endParaRPr lang="en-US" altLang="ko-KR" sz="240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CAFDF52-555B-40B2-AC60-70808D459886}"/>
              </a:ext>
            </a:extLst>
          </p:cNvPr>
          <p:cNvSpPr txBox="1"/>
          <p:nvPr/>
        </p:nvSpPr>
        <p:spPr>
          <a:xfrm>
            <a:off x="1476595" y="988404"/>
            <a:ext cx="587097" cy="338554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목차</a:t>
            </a:r>
            <a:endParaRPr lang="en-US" altLang="ko-KR" sz="160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C99CBF5-407D-47CE-B20B-8B1525030EE2}"/>
              </a:ext>
            </a:extLst>
          </p:cNvPr>
          <p:cNvSpPr txBox="1"/>
          <p:nvPr/>
        </p:nvSpPr>
        <p:spPr>
          <a:xfrm>
            <a:off x="5066950" y="1157681"/>
            <a:ext cx="5849922" cy="5083728"/>
          </a:xfrm>
          <a:prstGeom prst="rect">
            <a:avLst/>
          </a:prstGeom>
          <a:noFill/>
          <a:ln w="25400" cmpd="dbl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21ABD7C-DECE-4D92-96D7-DF2ED32F7167}"/>
              </a:ext>
            </a:extLst>
          </p:cNvPr>
          <p:cNvSpPr txBox="1"/>
          <p:nvPr/>
        </p:nvSpPr>
        <p:spPr>
          <a:xfrm>
            <a:off x="5973094" y="988404"/>
            <a:ext cx="587097" cy="338554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소개</a:t>
            </a:r>
            <a:endParaRPr lang="en-US" altLang="ko-KR" sz="160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FF8CC05D-9FF4-45F8-9DEF-C15E536983E2}"/>
              </a:ext>
            </a:extLst>
          </p:cNvPr>
          <p:cNvGrpSpPr/>
          <p:nvPr/>
        </p:nvGrpSpPr>
        <p:grpSpPr>
          <a:xfrm>
            <a:off x="1205181" y="1948838"/>
            <a:ext cx="2898396" cy="461665"/>
            <a:chOff x="1275128" y="1948838"/>
            <a:chExt cx="2898396" cy="461665"/>
          </a:xfrm>
        </p:grpSpPr>
        <p:sp>
          <p:nvSpPr>
            <p:cNvPr id="2" name="타원 1">
              <a:extLst>
                <a:ext uri="{FF2B5EF4-FFF2-40B4-BE49-F238E27FC236}">
                  <a16:creationId xmlns:a16="http://schemas.microsoft.com/office/drawing/2014/main" id="{FACE234B-8828-4F54-AE62-55CBBB9D337D}"/>
                </a:ext>
              </a:extLst>
            </p:cNvPr>
            <p:cNvSpPr/>
            <p:nvPr/>
          </p:nvSpPr>
          <p:spPr>
            <a:xfrm>
              <a:off x="1388391" y="2091467"/>
              <a:ext cx="176408" cy="176408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897D35A0-925F-4CEE-86E4-E4125B32B5F9}"/>
                </a:ext>
              </a:extLst>
            </p:cNvPr>
            <p:cNvCxnSpPr>
              <a:cxnSpLocks/>
            </p:cNvCxnSpPr>
            <p:nvPr/>
          </p:nvCxnSpPr>
          <p:spPr>
            <a:xfrm>
              <a:off x="1275128" y="2410503"/>
              <a:ext cx="2898396" cy="0"/>
            </a:xfrm>
            <a:prstGeom prst="lin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5AFD59B4-849D-47DE-A1B7-C4F04DA03E4D}"/>
                </a:ext>
              </a:extLst>
            </p:cNvPr>
            <p:cNvSpPr txBox="1"/>
            <p:nvPr/>
          </p:nvSpPr>
          <p:spPr>
            <a:xfrm>
              <a:off x="1598382" y="1948838"/>
              <a:ext cx="257514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>
                  <a:latin typeface="스웨거 TTF" panose="020B0600000101010101" pitchFamily="50" charset="-127"/>
                  <a:ea typeface="스웨거 TTF" panose="020B0600000101010101" pitchFamily="50" charset="-127"/>
                </a:rPr>
                <a:t>산출물</a:t>
              </a: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2BCEA416-8E94-4265-86A3-4185DD7A85F5}"/>
              </a:ext>
            </a:extLst>
          </p:cNvPr>
          <p:cNvGrpSpPr/>
          <p:nvPr/>
        </p:nvGrpSpPr>
        <p:grpSpPr>
          <a:xfrm>
            <a:off x="1205181" y="3535581"/>
            <a:ext cx="2898396" cy="461665"/>
            <a:chOff x="1275128" y="1948838"/>
            <a:chExt cx="2898396" cy="461665"/>
          </a:xfrm>
        </p:grpSpPr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8181519C-01B3-4A27-988F-DA0D686A78EC}"/>
                </a:ext>
              </a:extLst>
            </p:cNvPr>
            <p:cNvSpPr/>
            <p:nvPr/>
          </p:nvSpPr>
          <p:spPr>
            <a:xfrm>
              <a:off x="1388391" y="2091467"/>
              <a:ext cx="176408" cy="176408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E100CDFD-4877-446A-A176-30503B1C918F}"/>
                </a:ext>
              </a:extLst>
            </p:cNvPr>
            <p:cNvCxnSpPr>
              <a:cxnSpLocks/>
            </p:cNvCxnSpPr>
            <p:nvPr/>
          </p:nvCxnSpPr>
          <p:spPr>
            <a:xfrm>
              <a:off x="1275128" y="2410503"/>
              <a:ext cx="2898396" cy="0"/>
            </a:xfrm>
            <a:prstGeom prst="lin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E6BCC6CA-1A1D-4029-AED0-709C4771B78A}"/>
                </a:ext>
              </a:extLst>
            </p:cNvPr>
            <p:cNvSpPr txBox="1"/>
            <p:nvPr/>
          </p:nvSpPr>
          <p:spPr>
            <a:xfrm>
              <a:off x="1598382" y="1948838"/>
              <a:ext cx="257514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>
                  <a:latin typeface="스웨거 TTF" panose="020B0600000101010101" pitchFamily="50" charset="-127"/>
                  <a:ea typeface="스웨거 TTF" panose="020B0600000101010101" pitchFamily="50" charset="-127"/>
                </a:rPr>
                <a:t>개발환경</a:t>
              </a:r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64B7941E-76A8-4FFD-8511-1BC52DC685D8}"/>
              </a:ext>
            </a:extLst>
          </p:cNvPr>
          <p:cNvGrpSpPr/>
          <p:nvPr/>
        </p:nvGrpSpPr>
        <p:grpSpPr>
          <a:xfrm>
            <a:off x="1205181" y="5122323"/>
            <a:ext cx="2898396" cy="461665"/>
            <a:chOff x="1275128" y="1948838"/>
            <a:chExt cx="2898396" cy="461665"/>
          </a:xfrm>
        </p:grpSpPr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D68D93C9-1B3E-474C-B835-03B687390FA1}"/>
                </a:ext>
              </a:extLst>
            </p:cNvPr>
            <p:cNvSpPr/>
            <p:nvPr/>
          </p:nvSpPr>
          <p:spPr>
            <a:xfrm>
              <a:off x="1388391" y="2091467"/>
              <a:ext cx="176408" cy="176408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46" name="직선 연결선 45">
              <a:extLst>
                <a:ext uri="{FF2B5EF4-FFF2-40B4-BE49-F238E27FC236}">
                  <a16:creationId xmlns:a16="http://schemas.microsoft.com/office/drawing/2014/main" id="{C46FD945-8EBB-4D5D-99D3-0F5A641C3B5B}"/>
                </a:ext>
              </a:extLst>
            </p:cNvPr>
            <p:cNvCxnSpPr>
              <a:cxnSpLocks/>
            </p:cNvCxnSpPr>
            <p:nvPr/>
          </p:nvCxnSpPr>
          <p:spPr>
            <a:xfrm>
              <a:off x="1275128" y="2410503"/>
              <a:ext cx="2898396" cy="0"/>
            </a:xfrm>
            <a:prstGeom prst="lin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3788EE30-C8E3-4CA7-ACD6-1F0167146D46}"/>
                </a:ext>
              </a:extLst>
            </p:cNvPr>
            <p:cNvSpPr txBox="1"/>
            <p:nvPr/>
          </p:nvSpPr>
          <p:spPr>
            <a:xfrm>
              <a:off x="1598382" y="1948838"/>
              <a:ext cx="257514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>
                  <a:latin typeface="스웨거 TTF" panose="020B0600000101010101" pitchFamily="50" charset="-127"/>
                  <a:ea typeface="스웨거 TTF" panose="020B0600000101010101" pitchFamily="50" charset="-127"/>
                </a:rPr>
                <a:t>주요기능</a:t>
              </a:r>
            </a:p>
          </p:txBody>
        </p:sp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20A8A115-BC9B-42AE-AB19-F20649D74881}"/>
              </a:ext>
            </a:extLst>
          </p:cNvPr>
          <p:cNvSpPr txBox="1"/>
          <p:nvPr/>
        </p:nvSpPr>
        <p:spPr>
          <a:xfrm>
            <a:off x="5478251" y="5469486"/>
            <a:ext cx="57514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오늘만 입력</a:t>
            </a:r>
            <a:r>
              <a:rPr lang="en-US" altLang="ko-KR" sz="24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,</a:t>
            </a:r>
            <a:r>
              <a:rPr lang="ko-KR" altLang="en-US" sz="24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 삭제</a:t>
            </a:r>
            <a:r>
              <a:rPr lang="en-US" altLang="ko-KR" sz="24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, </a:t>
            </a:r>
            <a:r>
              <a:rPr lang="ko-KR" altLang="en-US" sz="24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완료 가능한</a:t>
            </a:r>
            <a:r>
              <a:rPr lang="en-US" altLang="ko-KR" sz="24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 TODO</a:t>
            </a:r>
            <a:endParaRPr lang="ko-KR" altLang="en-US" sz="2400" dirty="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7A19C857-08F7-4EA7-B4F3-6690CE982CE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565" y="1625713"/>
            <a:ext cx="1665000" cy="36000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B749F5E9-6126-493A-A80F-AE1E3CD8244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565" y="1625713"/>
            <a:ext cx="1665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6866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B99F841-7723-4BFE-98A4-C55DDC5BC553}"/>
              </a:ext>
            </a:extLst>
          </p:cNvPr>
          <p:cNvSpPr txBox="1"/>
          <p:nvPr/>
        </p:nvSpPr>
        <p:spPr>
          <a:xfrm>
            <a:off x="157265" y="486248"/>
            <a:ext cx="11877469" cy="6238713"/>
          </a:xfrm>
          <a:prstGeom prst="rect">
            <a:avLst/>
          </a:prstGeom>
          <a:noFill/>
          <a:ln w="76200" cmpd="thickThin"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2E8BD3-9517-4E19-97A9-8055568353B3}"/>
              </a:ext>
            </a:extLst>
          </p:cNvPr>
          <p:cNvSpPr txBox="1"/>
          <p:nvPr/>
        </p:nvSpPr>
        <p:spPr>
          <a:xfrm>
            <a:off x="1065403" y="264117"/>
            <a:ext cx="1115736" cy="461665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r>
              <a:rPr lang="ko-KR" altLang="en-US" sz="24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산출물</a:t>
            </a:r>
            <a:endParaRPr lang="en-US" altLang="ko-KR" sz="240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AC1289E-698E-4FBD-9006-74C11F0B1E6E}"/>
              </a:ext>
            </a:extLst>
          </p:cNvPr>
          <p:cNvSpPr txBox="1"/>
          <p:nvPr/>
        </p:nvSpPr>
        <p:spPr>
          <a:xfrm>
            <a:off x="3199150" y="1087962"/>
            <a:ext cx="5329030" cy="4896256"/>
          </a:xfrm>
          <a:prstGeom prst="rect">
            <a:avLst/>
          </a:prstGeom>
          <a:noFill/>
          <a:ln w="25400" cmpd="dbl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3A86E6F-6704-44B5-9508-EB91576AA627}"/>
              </a:ext>
            </a:extLst>
          </p:cNvPr>
          <p:cNvSpPr txBox="1"/>
          <p:nvPr/>
        </p:nvSpPr>
        <p:spPr>
          <a:xfrm>
            <a:off x="6588363" y="1914882"/>
            <a:ext cx="17040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launchScreen 1</a:t>
            </a:r>
            <a:r>
              <a:rPr lang="ko-KR" altLang="en-US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개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6F77D3C-25A9-4B61-AA58-C1AAE7D46912}"/>
              </a:ext>
            </a:extLst>
          </p:cNvPr>
          <p:cNvSpPr txBox="1"/>
          <p:nvPr/>
        </p:nvSpPr>
        <p:spPr>
          <a:xfrm>
            <a:off x="10605183" y="6140919"/>
            <a:ext cx="14295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총합</a:t>
            </a:r>
            <a:r>
              <a:rPr lang="en-US" altLang="ko-KR" sz="24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 8</a:t>
            </a:r>
            <a:r>
              <a:rPr lang="ko-KR" altLang="en-US" sz="24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개</a:t>
            </a:r>
            <a:r>
              <a:rPr lang="en-US" altLang="ko-KR" sz="24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 </a:t>
            </a:r>
            <a:endParaRPr lang="ko-KR" altLang="en-US" sz="240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FCDDB35A-6FA6-4CAC-8352-EA1FB56516D7}"/>
              </a:ext>
            </a:extLst>
          </p:cNvPr>
          <p:cNvSpPr txBox="1"/>
          <p:nvPr/>
        </p:nvSpPr>
        <p:spPr>
          <a:xfrm>
            <a:off x="6588363" y="2330140"/>
            <a:ext cx="17040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ViewController 3</a:t>
            </a:r>
            <a:r>
              <a:rPr lang="ko-KR" altLang="en-US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개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4436BAF-09B2-4176-A54F-8FC62F13E995}"/>
              </a:ext>
            </a:extLst>
          </p:cNvPr>
          <p:cNvSpPr txBox="1"/>
          <p:nvPr/>
        </p:nvSpPr>
        <p:spPr>
          <a:xfrm>
            <a:off x="6588363" y="2745398"/>
            <a:ext cx="17040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ViewCell 3</a:t>
            </a:r>
            <a:r>
              <a:rPr lang="ko-KR" altLang="en-US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개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AA1851D8-B3E1-4109-98B9-781740244A82}"/>
              </a:ext>
            </a:extLst>
          </p:cNvPr>
          <p:cNvSpPr txBox="1"/>
          <p:nvPr/>
        </p:nvSpPr>
        <p:spPr>
          <a:xfrm>
            <a:off x="6588363" y="3160655"/>
            <a:ext cx="17040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Dto 1</a:t>
            </a:r>
            <a:r>
              <a:rPr lang="ko-KR" altLang="en-US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개</a:t>
            </a:r>
          </a:p>
        </p:txBody>
      </p:sp>
      <p:pic>
        <p:nvPicPr>
          <p:cNvPr id="66" name="그림 65">
            <a:extLst>
              <a:ext uri="{FF2B5EF4-FFF2-40B4-BE49-F238E27FC236}">
                <a16:creationId xmlns:a16="http://schemas.microsoft.com/office/drawing/2014/main" id="{077D248F-60FE-49EB-8499-968AC33204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5736" y="1357928"/>
            <a:ext cx="2756042" cy="4356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3273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B99F841-7723-4BFE-98A4-C55DDC5BC553}"/>
              </a:ext>
            </a:extLst>
          </p:cNvPr>
          <p:cNvSpPr txBox="1"/>
          <p:nvPr/>
        </p:nvSpPr>
        <p:spPr>
          <a:xfrm>
            <a:off x="83953" y="494949"/>
            <a:ext cx="11877469" cy="6238713"/>
          </a:xfrm>
          <a:prstGeom prst="rect">
            <a:avLst/>
          </a:prstGeom>
          <a:noFill/>
          <a:ln w="76200" cmpd="thickThin"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2E8BD3-9517-4E19-97A9-8055568353B3}"/>
              </a:ext>
            </a:extLst>
          </p:cNvPr>
          <p:cNvSpPr txBox="1"/>
          <p:nvPr/>
        </p:nvSpPr>
        <p:spPr>
          <a:xfrm>
            <a:off x="1065403" y="264117"/>
            <a:ext cx="1388086" cy="461665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r>
              <a:rPr lang="ko-KR" altLang="en-US" sz="24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개발환경</a:t>
            </a:r>
            <a:endParaRPr lang="en-US" altLang="ko-KR" sz="240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8C319B16-86D1-4D7B-B035-494E2FF710D8}"/>
              </a:ext>
            </a:extLst>
          </p:cNvPr>
          <p:cNvSpPr txBox="1"/>
          <p:nvPr/>
        </p:nvSpPr>
        <p:spPr>
          <a:xfrm>
            <a:off x="4959910" y="1244702"/>
            <a:ext cx="1683783" cy="1509355"/>
          </a:xfrm>
          <a:prstGeom prst="rect">
            <a:avLst/>
          </a:prstGeom>
          <a:noFill/>
          <a:ln w="25400" cmpd="dbl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9E29B55C-46EE-422F-8B8F-8DFB67DEFBCB}"/>
              </a:ext>
            </a:extLst>
          </p:cNvPr>
          <p:cNvSpPr txBox="1"/>
          <p:nvPr/>
        </p:nvSpPr>
        <p:spPr>
          <a:xfrm>
            <a:off x="3084219" y="1263191"/>
            <a:ext cx="1683783" cy="1490866"/>
          </a:xfrm>
          <a:prstGeom prst="rect">
            <a:avLst/>
          </a:prstGeom>
          <a:noFill/>
          <a:ln w="25400" cmpd="dbl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9452C636-AFA2-45B1-A7C1-D7AED44BDF05}"/>
              </a:ext>
            </a:extLst>
          </p:cNvPr>
          <p:cNvSpPr txBox="1"/>
          <p:nvPr/>
        </p:nvSpPr>
        <p:spPr>
          <a:xfrm>
            <a:off x="488356" y="1269552"/>
            <a:ext cx="2403689" cy="1490866"/>
          </a:xfrm>
          <a:prstGeom prst="rect">
            <a:avLst/>
          </a:prstGeom>
          <a:noFill/>
          <a:ln w="25400" cmpd="dbl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D05117A2-18B0-46D0-9A1E-BC5D92D667B4}"/>
              </a:ext>
            </a:extLst>
          </p:cNvPr>
          <p:cNvSpPr txBox="1"/>
          <p:nvPr/>
        </p:nvSpPr>
        <p:spPr>
          <a:xfrm>
            <a:off x="672499" y="1128082"/>
            <a:ext cx="2081593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ko-KR" sz="1200" b="1" i="0" dirty="0">
                <a:solidFill>
                  <a:srgbClr val="212529"/>
                </a:solidFill>
                <a:effectLst/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Programming Language</a:t>
            </a:r>
            <a:endParaRPr lang="ko-KR" altLang="en-US" sz="1200" dirty="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EDED1E80-7514-4A22-9E4C-73E3A448BE33}"/>
              </a:ext>
            </a:extLst>
          </p:cNvPr>
          <p:cNvSpPr txBox="1"/>
          <p:nvPr/>
        </p:nvSpPr>
        <p:spPr>
          <a:xfrm>
            <a:off x="3723187" y="1143896"/>
            <a:ext cx="597755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DB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72B5E221-761E-41D2-87F7-41F590919B33}"/>
              </a:ext>
            </a:extLst>
          </p:cNvPr>
          <p:cNvSpPr txBox="1"/>
          <p:nvPr/>
        </p:nvSpPr>
        <p:spPr>
          <a:xfrm>
            <a:off x="1344056" y="2265914"/>
            <a:ext cx="76753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900" b="0" i="0">
                <a:solidFill>
                  <a:srgbClr val="4C4D4E"/>
                </a:solidFill>
                <a:effectLst/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Swift 5</a:t>
            </a:r>
            <a:endParaRPr lang="en-US" altLang="ko-KR" sz="900" b="0" i="0" dirty="0">
              <a:solidFill>
                <a:srgbClr val="4C4D4E"/>
              </a:solidFill>
              <a:effectLst/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pic>
        <p:nvPicPr>
          <p:cNvPr id="114" name="그림 113">
            <a:extLst>
              <a:ext uri="{FF2B5EF4-FFF2-40B4-BE49-F238E27FC236}">
                <a16:creationId xmlns:a16="http://schemas.microsoft.com/office/drawing/2014/main" id="{D0DB82BE-5B60-453B-8FED-79728921ABE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2977" y="1769722"/>
            <a:ext cx="1200478" cy="600239"/>
          </a:xfrm>
          <a:prstGeom prst="rect">
            <a:avLst/>
          </a:prstGeom>
        </p:spPr>
      </p:pic>
      <p:sp>
        <p:nvSpPr>
          <p:cNvPr id="115" name="TextBox 114">
            <a:extLst>
              <a:ext uri="{FF2B5EF4-FFF2-40B4-BE49-F238E27FC236}">
                <a16:creationId xmlns:a16="http://schemas.microsoft.com/office/drawing/2014/main" id="{5B89E1EF-7A09-4C60-956D-3AA9A7EAE424}"/>
              </a:ext>
            </a:extLst>
          </p:cNvPr>
          <p:cNvSpPr txBox="1"/>
          <p:nvPr/>
        </p:nvSpPr>
        <p:spPr>
          <a:xfrm>
            <a:off x="5253346" y="1131052"/>
            <a:ext cx="483751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IDE</a:t>
            </a:r>
          </a:p>
        </p:txBody>
      </p:sp>
      <p:pic>
        <p:nvPicPr>
          <p:cNvPr id="120" name="Picture 2" descr="Swift - Apple Developer">
            <a:extLst>
              <a:ext uri="{FF2B5EF4-FFF2-40B4-BE49-F238E27FC236}">
                <a16:creationId xmlns:a16="http://schemas.microsoft.com/office/drawing/2014/main" id="{EC6A2BAA-22E9-48C6-9FB6-30FD3B548C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1663" y="1683335"/>
            <a:ext cx="525493" cy="525493"/>
          </a:xfrm>
          <a:prstGeom prst="rect">
            <a:avLst/>
          </a:prstGeom>
          <a:noFill/>
        </p:spPr>
      </p:pic>
      <p:pic>
        <p:nvPicPr>
          <p:cNvPr id="121" name="Picture 2" descr="Mac App Store에서 제공하는 Xcode">
            <a:extLst>
              <a:ext uri="{FF2B5EF4-FFF2-40B4-BE49-F238E27FC236}">
                <a16:creationId xmlns:a16="http://schemas.microsoft.com/office/drawing/2014/main" id="{CFBCF57F-A910-4875-B497-1FDA4DBF11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2974" y="1540552"/>
            <a:ext cx="917654" cy="91765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7942349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B99F841-7723-4BFE-98A4-C55DDC5BC553}"/>
              </a:ext>
            </a:extLst>
          </p:cNvPr>
          <p:cNvSpPr txBox="1"/>
          <p:nvPr/>
        </p:nvSpPr>
        <p:spPr>
          <a:xfrm>
            <a:off x="184558" y="494950"/>
            <a:ext cx="11811699" cy="6165909"/>
          </a:xfrm>
          <a:prstGeom prst="rect">
            <a:avLst/>
          </a:prstGeom>
          <a:noFill/>
          <a:ln w="76200" cmpd="thickThin"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2E8BD3-9517-4E19-97A9-8055568353B3}"/>
              </a:ext>
            </a:extLst>
          </p:cNvPr>
          <p:cNvSpPr txBox="1"/>
          <p:nvPr/>
        </p:nvSpPr>
        <p:spPr>
          <a:xfrm>
            <a:off x="1065403" y="264117"/>
            <a:ext cx="1442408" cy="461665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주요기능</a:t>
            </a:r>
            <a:endParaRPr lang="en-US" altLang="ko-KR" sz="240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147CE17-F0BE-4B25-87A0-81958322DFFD}"/>
              </a:ext>
            </a:extLst>
          </p:cNvPr>
          <p:cNvSpPr txBox="1"/>
          <p:nvPr/>
        </p:nvSpPr>
        <p:spPr>
          <a:xfrm>
            <a:off x="451214" y="1538305"/>
            <a:ext cx="2538993" cy="4663518"/>
          </a:xfrm>
          <a:prstGeom prst="rect">
            <a:avLst/>
          </a:prstGeom>
          <a:noFill/>
          <a:ln w="25400" cmpd="dbl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3CC051E-A29F-4969-976D-7E02B0D872F7}"/>
              </a:ext>
            </a:extLst>
          </p:cNvPr>
          <p:cNvSpPr txBox="1"/>
          <p:nvPr/>
        </p:nvSpPr>
        <p:spPr>
          <a:xfrm>
            <a:off x="3470094" y="1554911"/>
            <a:ext cx="2538993" cy="4663519"/>
          </a:xfrm>
          <a:prstGeom prst="rect">
            <a:avLst/>
          </a:prstGeom>
          <a:noFill/>
          <a:ln w="25400" cmpd="dbl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0F5E25D-A4BA-48C3-BEB9-5C741C381A48}"/>
              </a:ext>
            </a:extLst>
          </p:cNvPr>
          <p:cNvSpPr txBox="1"/>
          <p:nvPr/>
        </p:nvSpPr>
        <p:spPr>
          <a:xfrm>
            <a:off x="3879554" y="1262523"/>
            <a:ext cx="1720072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당일만 입력 및 중요도 상위표시 </a:t>
            </a:r>
            <a:endParaRPr lang="en-US" altLang="ko-KR" sz="160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2243EDE-0575-4DC6-BACF-6385BBA8CC46}"/>
              </a:ext>
            </a:extLst>
          </p:cNvPr>
          <p:cNvSpPr txBox="1"/>
          <p:nvPr/>
        </p:nvSpPr>
        <p:spPr>
          <a:xfrm>
            <a:off x="658617" y="1269736"/>
            <a:ext cx="2077203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달력과 </a:t>
            </a:r>
            <a:r>
              <a:rPr lang="en-US" altLang="ko-KR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TableView</a:t>
            </a:r>
          </a:p>
          <a:p>
            <a:pPr algn="ctr"/>
            <a:r>
              <a:rPr lang="ko-KR" altLang="en-US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활용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18B45F0-F69D-4028-AA64-1CE3FBA36CB8}"/>
              </a:ext>
            </a:extLst>
          </p:cNvPr>
          <p:cNvSpPr txBox="1"/>
          <p:nvPr/>
        </p:nvSpPr>
        <p:spPr>
          <a:xfrm>
            <a:off x="6340786" y="1564570"/>
            <a:ext cx="5400000" cy="4663519"/>
          </a:xfrm>
          <a:prstGeom prst="rect">
            <a:avLst/>
          </a:prstGeom>
          <a:noFill/>
          <a:ln w="25400" cmpd="dbl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3B2FAD5-FFFB-4E51-BD4D-BA787974A1D4}"/>
              </a:ext>
            </a:extLst>
          </p:cNvPr>
          <p:cNvSpPr txBox="1"/>
          <p:nvPr/>
        </p:nvSpPr>
        <p:spPr>
          <a:xfrm>
            <a:off x="6787782" y="1392846"/>
            <a:ext cx="2957772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입력할 때마다 검색기능활성화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B8F76427-1588-4E8C-A1DA-26DD922DC32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276" y="2070064"/>
            <a:ext cx="1933884" cy="3600000"/>
          </a:xfrm>
          <a:prstGeom prst="rect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</a:ln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99F43084-2209-43BE-AA8C-7BE8B9DC0FF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2648" y="2096329"/>
            <a:ext cx="1933884" cy="3600000"/>
          </a:xfrm>
          <a:prstGeom prst="rect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</a:ln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FA64FD8F-1F23-4997-8EA1-1B3EE298175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460" y="2070064"/>
            <a:ext cx="1933884" cy="3600000"/>
          </a:xfrm>
          <a:prstGeom prst="rect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</a:ln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EA1191B6-008A-4059-9793-7256F002E0F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4623" y="2086670"/>
            <a:ext cx="1933884" cy="3600000"/>
          </a:xfrm>
          <a:prstGeom prst="rect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8985270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797</TotalTime>
  <Words>59</Words>
  <Application>Microsoft Office PowerPoint</Application>
  <PresentationFormat>와이드스크린</PresentationFormat>
  <Paragraphs>27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2" baseType="lpstr">
      <vt:lpstr>에스코어 드림 9 Black</vt:lpstr>
      <vt:lpstr>210 네버랜드 B</vt:lpstr>
      <vt:lpstr>스웨거 TTF</vt:lpstr>
      <vt:lpstr>Segoe UI Black</vt:lpstr>
      <vt:lpstr>Arial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seok</dc:creator>
  <cp:lastModifiedBy>RayAri</cp:lastModifiedBy>
  <cp:revision>52</cp:revision>
  <dcterms:created xsi:type="dcterms:W3CDTF">2016-05-08T09:58:29Z</dcterms:created>
  <dcterms:modified xsi:type="dcterms:W3CDTF">2021-10-01T06:25:45Z</dcterms:modified>
</cp:coreProperties>
</file>

<file path=docProps/thumbnail.jpeg>
</file>